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8e5217610b450c" /><Relationship Type="http://schemas.openxmlformats.org/officeDocument/2006/relationships/extended-properties" Target="/docProps/app.xml" Id="R6f9366bb12214317" /><Relationship Type="http://schemas.openxmlformats.org/officeDocument/2006/relationships/officeDocument" Target="/ppt/presentation.xml" Id="R4cf1a9798ea64c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7d52107e094db5"/>
  </p:sldMasterIdLst>
  <p:notesMasterIdLst>
    <p:notesMasterId xmlns:r="http://schemas.openxmlformats.org/officeDocument/2006/relationships" r:id="R8d35483ba40445fa"/>
  </p:notesMasterIdLst>
  <p:sldIdLst>
    <p:sldId xmlns:r="http://schemas.openxmlformats.org/officeDocument/2006/relationships" id="256" r:id="R2eb2a2d02d454af3"/>
    <p:sldId xmlns:r="http://schemas.openxmlformats.org/officeDocument/2006/relationships" id="257" r:id="Rc570a2689b28420e"/>
    <p:sldId xmlns:r="http://schemas.openxmlformats.org/officeDocument/2006/relationships" id="258" r:id="Rcb356ec9866c4b33"/>
    <p:sldId xmlns:r="http://schemas.openxmlformats.org/officeDocument/2006/relationships" id="259" r:id="R24c39356590f47c7"/>
    <p:sldId xmlns:r="http://schemas.openxmlformats.org/officeDocument/2006/relationships" id="260" r:id="R9d1a3e038e624001"/>
    <p:sldId xmlns:r="http://schemas.openxmlformats.org/officeDocument/2006/relationships" id="261" r:id="Rb2cd6a2ffd5a4740"/>
    <p:sldId xmlns:r="http://schemas.openxmlformats.org/officeDocument/2006/relationships" id="262" r:id="R75e13633291d4ac6"/>
    <p:sldId xmlns:r="http://schemas.openxmlformats.org/officeDocument/2006/relationships" id="263" r:id="R2de10a0e919b4e6d"/>
    <p:sldId xmlns:r="http://schemas.openxmlformats.org/officeDocument/2006/relationships" id="264" r:id="Rbae0cd1586b14b37"/>
    <p:sldId xmlns:r="http://schemas.openxmlformats.org/officeDocument/2006/relationships" id="265" r:id="R4b6a391655c04fb7"/>
    <p:sldId xmlns:r="http://schemas.openxmlformats.org/officeDocument/2006/relationships" id="266" r:id="R0eec181dc1274167"/>
    <p:sldId xmlns:r="http://schemas.openxmlformats.org/officeDocument/2006/relationships" id="267" r:id="Rbbec8f0d105c40f3"/>
    <p:sldId xmlns:r="http://schemas.openxmlformats.org/officeDocument/2006/relationships" id="268" r:id="R782d570eff774e2d"/>
    <p:sldId xmlns:r="http://schemas.openxmlformats.org/officeDocument/2006/relationships" id="269" r:id="R0ae1730ea9fc4274"/>
    <p:sldId xmlns:r="http://schemas.openxmlformats.org/officeDocument/2006/relationships" id="270" r:id="Ref4a4a51a3124038"/>
    <p:sldId xmlns:r="http://schemas.openxmlformats.org/officeDocument/2006/relationships" id="271" r:id="R429a93b586834668"/>
    <p:sldId xmlns:r="http://schemas.openxmlformats.org/officeDocument/2006/relationships" id="272" r:id="R373b7af6cd3c4ee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ad5f08c92440d8" /><Relationship Type="http://schemas.openxmlformats.org/officeDocument/2006/relationships/slideMaster" Target="/ppt/slideMasters/slideMaster1.xml" Id="Rc77d52107e094db5" /><Relationship Type="http://schemas.openxmlformats.org/officeDocument/2006/relationships/notesMaster" Target="/ppt/notesMasters/notesMaster1.xml" Id="R8d35483ba40445fa" /><Relationship Type="http://schemas.openxmlformats.org/officeDocument/2006/relationships/presProps" Target="/ppt/presProps.xml" Id="R80659776954a4e23" /><Relationship Type="http://schemas.openxmlformats.org/officeDocument/2006/relationships/tableStyles" Target="/ppt/tableStyles.xml" Id="Rda4f53ba8b4d4032" /><Relationship Type="http://schemas.openxmlformats.org/officeDocument/2006/relationships/slide" Target="/ppt/slides/slide1.xml" Id="R2eb2a2d02d454af3" /><Relationship Type="http://schemas.openxmlformats.org/officeDocument/2006/relationships/slide" Target="/ppt/slides/slide2.xml" Id="Rc570a2689b28420e" /><Relationship Type="http://schemas.openxmlformats.org/officeDocument/2006/relationships/slide" Target="/ppt/slides/slide3.xml" Id="Rcb356ec9866c4b33" /><Relationship Type="http://schemas.openxmlformats.org/officeDocument/2006/relationships/slide" Target="/ppt/slides/slide4.xml" Id="R24c39356590f47c7" /><Relationship Type="http://schemas.openxmlformats.org/officeDocument/2006/relationships/slide" Target="/ppt/slides/slide5.xml" Id="R9d1a3e038e624001" /><Relationship Type="http://schemas.openxmlformats.org/officeDocument/2006/relationships/slide" Target="/ppt/slides/slide6.xml" Id="Rb2cd6a2ffd5a4740" /><Relationship Type="http://schemas.openxmlformats.org/officeDocument/2006/relationships/slide" Target="/ppt/slides/slide7.xml" Id="R75e13633291d4ac6" /><Relationship Type="http://schemas.openxmlformats.org/officeDocument/2006/relationships/slide" Target="/ppt/slides/slide8.xml" Id="R2de10a0e919b4e6d" /><Relationship Type="http://schemas.openxmlformats.org/officeDocument/2006/relationships/slide" Target="/ppt/slides/slide9.xml" Id="Rbae0cd1586b14b37" /><Relationship Type="http://schemas.openxmlformats.org/officeDocument/2006/relationships/slide" Target="/ppt/slides/slide10.xml" Id="R4b6a391655c04fb7" /><Relationship Type="http://schemas.openxmlformats.org/officeDocument/2006/relationships/slide" Target="/ppt/slides/slide11.xml" Id="R0eec181dc1274167" /><Relationship Type="http://schemas.openxmlformats.org/officeDocument/2006/relationships/slide" Target="/ppt/slides/slide12.xml" Id="Rbbec8f0d105c40f3" /><Relationship Type="http://schemas.openxmlformats.org/officeDocument/2006/relationships/slide" Target="/ppt/slides/slide13.xml" Id="R782d570eff774e2d" /><Relationship Type="http://schemas.openxmlformats.org/officeDocument/2006/relationships/slide" Target="/ppt/slides/slide14.xml" Id="R0ae1730ea9fc4274" /><Relationship Type="http://schemas.openxmlformats.org/officeDocument/2006/relationships/slide" Target="/ppt/slides/slide15.xml" Id="Ref4a4a51a3124038" /><Relationship Type="http://schemas.openxmlformats.org/officeDocument/2006/relationships/slide" Target="/ppt/slides/slide16.xml" Id="R429a93b586834668" /><Relationship Type="http://schemas.openxmlformats.org/officeDocument/2006/relationships/slide" Target="/ppt/slides/slide17.xml" Id="R373b7af6cd3c4e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5bdebb653f4a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ff59810f0994b73" /><Relationship Type="http://schemas.openxmlformats.org/officeDocument/2006/relationships/notesMaster" Target="/ppt/notesMasters/notesMaster1.xml" Id="R99eafd6c983f490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42da02d02e4d81" /><Relationship Type="http://schemas.openxmlformats.org/officeDocument/2006/relationships/notesMaster" Target="/ppt/notesMasters/notesMaster1.xml" Id="Rb0c3625dd95e48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122d7785704f17" /><Relationship Type="http://schemas.openxmlformats.org/officeDocument/2006/relationships/notesMaster" Target="/ppt/notesMasters/notesMaster1.xml" Id="R56b9d34b15164e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5434793e254d64" /><Relationship Type="http://schemas.openxmlformats.org/officeDocument/2006/relationships/notesMaster" Target="/ppt/notesMasters/notesMaster1.xml" Id="Rbd4dae3ba31245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96fa5560234564" /><Relationship Type="http://schemas.openxmlformats.org/officeDocument/2006/relationships/notesMaster" Target="/ppt/notesMasters/notesMaster1.xml" Id="R9b2b060830214f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a1c1e770914349" /><Relationship Type="http://schemas.openxmlformats.org/officeDocument/2006/relationships/notesMaster" Target="/ppt/notesMasters/notesMaster1.xml" Id="R634425b651ba45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a83203e6524cc5" /><Relationship Type="http://schemas.openxmlformats.org/officeDocument/2006/relationships/notesMaster" Target="/ppt/notesMasters/notesMaster1.xml" Id="Ra74990563aef459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3e5eba2230424c" /><Relationship Type="http://schemas.openxmlformats.org/officeDocument/2006/relationships/notesMaster" Target="/ppt/notesMasters/notesMaster1.xml" Id="R97b1dbaac3df4c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8885afcb14e4ae6" /><Relationship Type="http://schemas.openxmlformats.org/officeDocument/2006/relationships/notesMaster" Target="/ppt/notesMasters/notesMaster1.xml" Id="R127486b70c9749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8357235c3e4802" /><Relationship Type="http://schemas.openxmlformats.org/officeDocument/2006/relationships/notesMaster" Target="/ppt/notesMasters/notesMaster1.xml" Id="R33ccb28ced0b45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dc28c207c94106" /><Relationship Type="http://schemas.openxmlformats.org/officeDocument/2006/relationships/notesMaster" Target="/ppt/notesMasters/notesMaster1.xml" Id="R8bbf9d71b3d0450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280ca611a7b4a6b" /><Relationship Type="http://schemas.openxmlformats.org/officeDocument/2006/relationships/notesMaster" Target="/ppt/notesMasters/notesMaster1.xml" Id="Re1c0cd07e01f41a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c091f43008747ae" /><Relationship Type="http://schemas.openxmlformats.org/officeDocument/2006/relationships/notesMaster" Target="/ppt/notesMasters/notesMaster1.xml" Id="Rd1b6dcd3381d4f9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7ec836181044439" /><Relationship Type="http://schemas.openxmlformats.org/officeDocument/2006/relationships/notesMaster" Target="/ppt/notesMasters/notesMaster1.xml" Id="R4bfafe206d9a45b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4d396175cc64ec2" /><Relationship Type="http://schemas.openxmlformats.org/officeDocument/2006/relationships/notesMaster" Target="/ppt/notesMasters/notesMaster1.xml" Id="R13c5aeb6f50b40e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3c6c864bb4d46f8" /><Relationship Type="http://schemas.openxmlformats.org/officeDocument/2006/relationships/notesMaster" Target="/ppt/notesMasters/notesMaster1.xml" Id="R948caa41609044f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42149596bb941c6" /><Relationship Type="http://schemas.openxmlformats.org/officeDocument/2006/relationships/notesMaster" Target="/ppt/notesMasters/notesMaster1.xml" Id="R289b62f886d641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3b7010cac843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065cf14490439e" /><Relationship Type="http://schemas.openxmlformats.org/officeDocument/2006/relationships/slideLayout" Target="/ppt/slideLayouts/slideLayout1.xml" Id="Rb1b196ab6d354a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b196ab6d354a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a34f8d750a4e3f" /><Relationship Type="http://schemas.openxmlformats.org/officeDocument/2006/relationships/image" Target="/ppt/media/image.jpeg" Id="Red494b04b45c4a7f" /><Relationship Type="http://schemas.openxmlformats.org/officeDocument/2006/relationships/notesSlide" Target="/ppt/notesSlides/notesSlide1.xml" Id="R0b75fa10ce4d44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a71da5e9c942ea" /><Relationship Type="http://schemas.openxmlformats.org/officeDocument/2006/relationships/image" Target="/ppt/media/image2.jpeg" Id="Ra027146537a649f0" /><Relationship Type="http://schemas.openxmlformats.org/officeDocument/2006/relationships/notesSlide" Target="/ppt/notesSlides/notesSlide2.xml" Id="Rd742d7d7755b41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9dbe03159e4a17" /><Relationship Type="http://schemas.openxmlformats.org/officeDocument/2006/relationships/image" Target="/ppt/media/image3.jpeg" Id="R23a11a71f0ec4438" /><Relationship Type="http://schemas.openxmlformats.org/officeDocument/2006/relationships/notesSlide" Target="/ppt/notesSlides/notesSlide3.xml" Id="Rf86280b948b641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95bc11205147e4" /><Relationship Type="http://schemas.openxmlformats.org/officeDocument/2006/relationships/image" Target="/ppt/media/image4.jpeg" Id="R2b01458894204714" /><Relationship Type="http://schemas.openxmlformats.org/officeDocument/2006/relationships/notesSlide" Target="/ppt/notesSlides/notesSlide4.xml" Id="R3cb32326b42549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3299bc543f4f68" /><Relationship Type="http://schemas.openxmlformats.org/officeDocument/2006/relationships/image" Target="/ppt/media/image5.jpeg" Id="Re2031d670d0a467c" /><Relationship Type="http://schemas.openxmlformats.org/officeDocument/2006/relationships/notesSlide" Target="/ppt/notesSlides/notesSlide5.xml" Id="R96154346db85472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f9b5cf6ce747e2" /><Relationship Type="http://schemas.openxmlformats.org/officeDocument/2006/relationships/image" Target="/ppt/media/image6.jpeg" Id="Raed790204a644da7" /><Relationship Type="http://schemas.openxmlformats.org/officeDocument/2006/relationships/notesSlide" Target="/ppt/notesSlides/notesSlide6.xml" Id="R10225f5bfaef4a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715753f7454eb7" /><Relationship Type="http://schemas.openxmlformats.org/officeDocument/2006/relationships/image" Target="/ppt/media/image7.jpeg" Id="R5328f44bdf374b35" /><Relationship Type="http://schemas.openxmlformats.org/officeDocument/2006/relationships/notesSlide" Target="/ppt/notesSlides/notesSlide7.xml" Id="Racd01fea39af4e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eb0639e3c0496f" /><Relationship Type="http://schemas.openxmlformats.org/officeDocument/2006/relationships/image" Target="/ppt/media/image8.jpeg" Id="R92d7a909708a4799" /><Relationship Type="http://schemas.openxmlformats.org/officeDocument/2006/relationships/notesSlide" Target="/ppt/notesSlides/notesSlide8.xml" Id="R189a1ae395dc45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85d0a4920441cf" /><Relationship Type="http://schemas.openxmlformats.org/officeDocument/2006/relationships/image" Target="/ppt/media/image9.jpeg" Id="R508fa8485b3144a5" /><Relationship Type="http://schemas.openxmlformats.org/officeDocument/2006/relationships/notesSlide" Target="/ppt/notesSlides/notesSlide9.xml" Id="R96605e90f7f742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806302e29f4f12" /><Relationship Type="http://schemas.openxmlformats.org/officeDocument/2006/relationships/image" Target="/ppt/media/image10.jpeg" Id="Rc850e57c4e884a9e" /><Relationship Type="http://schemas.openxmlformats.org/officeDocument/2006/relationships/notesSlide" Target="/ppt/notesSlides/notesSlide10.xml" Id="R4ca5ab82be004e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abc5098e142cd" /><Relationship Type="http://schemas.openxmlformats.org/officeDocument/2006/relationships/image" Target="/ppt/media/image11.jpeg" Id="Re9a785bf74504bff" /><Relationship Type="http://schemas.openxmlformats.org/officeDocument/2006/relationships/notesSlide" Target="/ppt/notesSlides/notesSlide11.xml" Id="R75f437d3144b4b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9623f54ff94183" /><Relationship Type="http://schemas.openxmlformats.org/officeDocument/2006/relationships/image" Target="/ppt/media/image12.jpeg" Id="R378172a534a0474a" /><Relationship Type="http://schemas.openxmlformats.org/officeDocument/2006/relationships/notesSlide" Target="/ppt/notesSlides/notesSlide12.xml" Id="R818e407ab9b7452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85af4e5f464d12" /><Relationship Type="http://schemas.openxmlformats.org/officeDocument/2006/relationships/image" Target="/ppt/media/image13.jpeg" Id="Ra8d75a7df1bb4686" /><Relationship Type="http://schemas.openxmlformats.org/officeDocument/2006/relationships/notesSlide" Target="/ppt/notesSlides/notesSlide13.xml" Id="Ra0793062d2cf48e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1bc0e2fb24ac5" /><Relationship Type="http://schemas.openxmlformats.org/officeDocument/2006/relationships/image" Target="/ppt/media/image14.jpeg" Id="R2584bce0c67e4793" /><Relationship Type="http://schemas.openxmlformats.org/officeDocument/2006/relationships/notesSlide" Target="/ppt/notesSlides/notesSlide14.xml" Id="R236fc97db24a48c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0237855a7641fb" /><Relationship Type="http://schemas.openxmlformats.org/officeDocument/2006/relationships/image" Target="/ppt/media/image15.jpeg" Id="R66ae0fa623b54457" /><Relationship Type="http://schemas.openxmlformats.org/officeDocument/2006/relationships/notesSlide" Target="/ppt/notesSlides/notesSlide15.xml" Id="Rb7455b7e1a3440a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4f46f349ae495a" /><Relationship Type="http://schemas.openxmlformats.org/officeDocument/2006/relationships/image" Target="/ppt/media/image16.jpeg" Id="Rbe5e4338e50a427c" /><Relationship Type="http://schemas.openxmlformats.org/officeDocument/2006/relationships/notesSlide" Target="/ppt/notesSlides/notesSlide16.xml" Id="Rba908fc2599644e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7b6aa114af44f1" /><Relationship Type="http://schemas.openxmlformats.org/officeDocument/2006/relationships/image" Target="/ppt/media/image17.jpeg" Id="Rd82150a40a554282" /><Relationship Type="http://schemas.openxmlformats.org/officeDocument/2006/relationships/notesSlide" Target="/ppt/notesSlides/notesSlide17.xml" Id="R77936a9a969940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494b04b45c4a7f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53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27146537a649f0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128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a11a71f0ec4438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695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01458894204714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010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031d670d0a467c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870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d790204a644da7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236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8f44bdf374b35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278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d7a909708a4799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52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8fa8485b3144a5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212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50e57c4e884a9e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270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a785bf74504bff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989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8172a534a0474a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141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d75a7df1bb4686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1078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84bce0c67e4793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2493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ae0fa623b54457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599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5e4338e50a427c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0109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2150a40a554282"/>
          <a:srcRect xmlns:a="http://schemas.openxmlformats.org/drawingml/2006/main" l="0" t="58" r="0" b="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119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2026-09-20T13:48:15.6600000Z</dcterms:created>
  <dcterms:modified xsi:type="dcterms:W3CDTF">2026-09-20T13:48:15.6600000Z</dcterms:modified>
</coreProperties>
</file>